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59" r:id="rId5"/>
    <p:sldId id="282" r:id="rId6"/>
    <p:sldId id="261" r:id="rId7"/>
    <p:sldId id="266" r:id="rId8"/>
    <p:sldId id="267" r:id="rId9"/>
    <p:sldId id="276" r:id="rId10"/>
    <p:sldId id="277" r:id="rId11"/>
    <p:sldId id="278" r:id="rId12"/>
    <p:sldId id="28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班主任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743847" cy="329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79075"/>
            <a:ext cx="9144000" cy="2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联系郭一杰老师</a:t>
            </a:r>
            <a:r>
              <a:rPr lang="en-US" altLang="zh-CN" dirty="0"/>
              <a:t>(</a:t>
            </a:r>
            <a:r>
              <a:rPr lang="en-US" altLang="zh-CN" dirty="0" smtClean="0"/>
              <a:t>xgbglb@163.com,62754053),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登录校内门户（新版校内门户）</a:t>
            </a:r>
            <a:endParaRPr lang="en-US" altLang="zh-CN" dirty="0" smtClean="0"/>
          </a:p>
          <a:p>
            <a:r>
              <a:rPr lang="zh-CN" altLang="en-US" dirty="0" smtClean="0"/>
              <a:t>办事大厅</a:t>
            </a:r>
            <a:r>
              <a:rPr lang="en-US" altLang="zh-CN" dirty="0" smtClean="0"/>
              <a:t>-</a:t>
            </a:r>
            <a:r>
              <a:rPr lang="zh-CN" altLang="en-US" dirty="0"/>
              <a:t>搜索</a:t>
            </a:r>
            <a:r>
              <a:rPr lang="zh-CN" altLang="en-US" dirty="0" smtClean="0"/>
              <a:t>“学生综合”</a:t>
            </a:r>
            <a:endParaRPr lang="en-US" altLang="zh-CN" dirty="0" smtClean="0"/>
          </a:p>
          <a:p>
            <a:r>
              <a:rPr lang="zh-CN" altLang="en-US" dirty="0" smtClean="0"/>
              <a:t>点击进入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" y="3356992"/>
            <a:ext cx="4320480" cy="2649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3" y="3356992"/>
            <a:ext cx="4212704" cy="32139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076056" y="573325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登录校内门户（旧版校内门户）</a:t>
            </a:r>
            <a:endParaRPr lang="en-US" altLang="zh-CN" dirty="0" smtClean="0"/>
          </a:p>
          <a:p>
            <a:r>
              <a:rPr lang="zh-CN" altLang="en-US" dirty="0" smtClean="0"/>
              <a:t>在右下角菜单中选择：学生管理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030792" cy="458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保存后，系统自动算出总成绩（三项成绩相加）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344"/>
            <a:ext cx="9144000" cy="302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850</Words>
  <Application>WPS 演示</Application>
  <PresentationFormat>全屏显示(4:3)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Symbol</vt:lpstr>
      <vt:lpstr>Candara</vt:lpstr>
      <vt:lpstr>华文新魏</vt:lpstr>
      <vt:lpstr>华文楷体</vt:lpstr>
      <vt:lpstr>微软雅黑</vt:lpstr>
      <vt:lpstr>Arial Unicode MS</vt:lpstr>
      <vt:lpstr>Calibri</vt:lpstr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Demi子明</cp:lastModifiedBy>
  <cp:revision>50</cp:revision>
  <dcterms:created xsi:type="dcterms:W3CDTF">2015-04-28T08:08:00Z</dcterms:created>
  <dcterms:modified xsi:type="dcterms:W3CDTF">2021-10-26T02:05:44Z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CA4C029A34944520A98941CD67E5C61A</vt:lpwstr>
  </property>
</Properties>
</file>